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56" r:id="rId2"/>
    <p:sldId id="258" r:id="rId3"/>
    <p:sldId id="257" r:id="rId4"/>
    <p:sldId id="259" r:id="rId5"/>
    <p:sldId id="260" r:id="rId6"/>
    <p:sldId id="261" r:id="rId7"/>
    <p:sldId id="263" r:id="rId8"/>
    <p:sldId id="262"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AE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70"/>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a:solidFill>
          <a:srgbClr val="C00000"/>
        </a:solidFill>
        <a:ln>
          <a:solidFill>
            <a:schemeClr val="tx1"/>
          </a:solidFill>
        </a:ln>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a:solidFill>
          <a:srgbClr val="C00000"/>
        </a:solidFill>
        <a:ln>
          <a:solidFill>
            <a:schemeClr val="tx1"/>
          </a:solidFill>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tyle>
          <a:lnRef idx="1">
            <a:schemeClr val="accent1"/>
          </a:lnRef>
          <a:fillRef idx="3">
            <a:schemeClr val="accent1"/>
          </a:fillRef>
          <a:effectRef idx="2">
            <a:schemeClr val="accent1"/>
          </a:effectRef>
          <a:fontRef idx="minor">
            <a:schemeClr val="lt1"/>
          </a:fontRef>
        </dgm:style>
      </dgm:prSet>
      <dgm:spPr>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a:solidFill>
          <a:srgbClr val="C00000"/>
        </a:solidFill>
        <a:ln>
          <a:solidFill>
            <a:schemeClr val="tx1"/>
          </a:solidFill>
        </a:ln>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w="6350"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E7B6D-228F-F34D-AFED-F9AEE3D8903A}"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5E2EF-1920-3945-805B-146E4F285A25}" type="slidenum">
              <a:rPr lang="en-US" smtClean="0"/>
              <a:t>‹#›</a:t>
            </a:fld>
            <a:endParaRPr lang="en-US"/>
          </a:p>
        </p:txBody>
      </p:sp>
    </p:spTree>
    <p:extLst>
      <p:ext uri="{BB962C8B-B14F-4D97-AF65-F5344CB8AC3E}">
        <p14:creationId xmlns:p14="http://schemas.microsoft.com/office/powerpoint/2010/main" val="221038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2213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3435123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203992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362115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8906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3091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39077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204414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374180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136547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219321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20904058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402440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50711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959048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5135877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2A031AA-0D45-1745-9C20-7450C2C87818}" type="datetimeFigureOut">
              <a:rPr lang="en-US" smtClean="0"/>
              <a:t>9/11/18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5391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4447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A031AA-0D45-1745-9C20-7450C2C87818}" type="datetimeFigureOut">
              <a:rPr lang="en-US" smtClean="0"/>
              <a:t>9/11/18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18974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A031AA-0D45-1745-9C20-7450C2C87818}" type="datetimeFigureOut">
              <a:rPr lang="en-US" smtClean="0"/>
              <a:t>9/11/18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3875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2A031AA-0D45-1745-9C20-7450C2C87818}" type="datetimeFigureOut">
              <a:rPr lang="en-US" smtClean="0"/>
              <a:t>9/11/18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69732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2A031AA-0D45-1745-9C20-7450C2C87818}" type="datetimeFigureOut">
              <a:rPr lang="en-US" smtClean="0"/>
              <a:t>9/11/18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906504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2A031AA-0D45-1745-9C20-7450C2C87818}" type="datetimeFigureOut">
              <a:rPr lang="en-US" smtClean="0"/>
              <a:t>9/11/18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E47ABFF-09DF-6C4B-B420-A2050743AD48}" type="slidenum">
              <a:rPr lang="en-US" smtClean="0"/>
              <a:t>‹#›</a:t>
            </a:fld>
            <a:endParaRPr lang="en-US"/>
          </a:p>
        </p:txBody>
      </p:sp>
    </p:spTree>
    <p:extLst>
      <p:ext uri="{BB962C8B-B14F-4D97-AF65-F5344CB8AC3E}">
        <p14:creationId xmlns:p14="http://schemas.microsoft.com/office/powerpoint/2010/main" val="8756133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130224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223466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24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115223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307486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192262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ext uri="{D42A27DB-BD31-4B8C-83A1-F6EECF244321}">
                <p14:modId xmlns:p14="http://schemas.microsoft.com/office/powerpoint/2010/main" val="2787395256"/>
              </p:ext>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9643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46741B-DF58-4940-8307-EE4FD1E2DB25}"/>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0551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0A869-949E-E14F-92B2-35FA21A739DF}"/>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5023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9B4CA-F201-674F-9B6C-F9725E211A3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5806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435C7-4D6C-D24B-8B44-2EBA01EC5865}"/>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49417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64610"/>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62332269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688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5B4F93-AA79-8E49-A9A7-341E77C5E3E6}"/>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95321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a:xfrm>
            <a:off x="2231136" y="347175"/>
            <a:ext cx="7729728" cy="1188720"/>
          </a:xfrm>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2287358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6255"/>
            <a:ext cx="10515600" cy="1030780"/>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2893100"/>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Large number of topics going from agriculture to Education, Energy, Environment, Finance, Health ...</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63711"/>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70761"/>
            <a:ext cx="454429" cy="1994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572288"/>
            <a:ext cx="454429" cy="199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73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92716"/>
            <a:ext cx="10515600" cy="1004318"/>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2893100"/>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a:t>
            </a:r>
            <a:r>
              <a:rPr lang="en-US" dirty="0" err="1"/>
              <a:t>organisation</a:t>
            </a:r>
            <a:endParaRPr lang="en-US" dirty="0"/>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329551"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137171" y="5419899"/>
            <a:ext cx="83127" cy="104292"/>
          </a:xfrm>
          <a:prstGeom prst="ellipse">
            <a:avLst/>
          </a:prstGeom>
          <a:solidFill>
            <a:srgbClr val="56AEB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5938058" y="5422673"/>
            <a:ext cx="83127" cy="104292"/>
          </a:xfrm>
          <a:prstGeom prst="ellipse">
            <a:avLst/>
          </a:prstGeom>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9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59054"/>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130153054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90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pPr algn="ctr"/>
            <a:r>
              <a:rPr lang="en-US" sz="2500" b="1" dirty="0"/>
              <a:t>Question definition and datasets cleaning</a:t>
            </a:r>
            <a:br>
              <a:rPr lang="en-US" sz="2500" dirty="0"/>
            </a:b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632311"/>
          </a:xfrm>
          <a:prstGeom prst="rect">
            <a:avLst/>
          </a:prstGeom>
          <a:noFill/>
        </p:spPr>
        <p:txBody>
          <a:bodyPr wrap="square" rtlCol="0">
            <a:spAutoFit/>
          </a:bodyPr>
          <a:lstStyle/>
          <a:p>
            <a:pPr marL="342900" indent="-342900">
              <a:buAutoNum type="arabicPeriod"/>
            </a:pPr>
            <a:r>
              <a:rPr lang="en-US" b="1" dirty="0">
                <a:solidFill>
                  <a:schemeClr val="accent6">
                    <a:lumMod val="75000"/>
                  </a:schemeClr>
                </a:solidFill>
              </a:rPr>
              <a:t>Defining our question based on the data availability</a:t>
            </a:r>
          </a:p>
          <a:p>
            <a:endParaRPr lang="en-US" dirty="0"/>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accent6">
                    <a:lumMod val="75000"/>
                  </a:schemeClr>
                </a:solidFill>
              </a:rPr>
              <a:t>Selecting relevant Data</a:t>
            </a:r>
          </a:p>
          <a:p>
            <a:pPr marL="342900" indent="-342900">
              <a:buFont typeface="+mj-lt"/>
              <a:buAutoNum type="arabicPeriod" startAt="2"/>
            </a:pPr>
            <a:endParaRPr lang="en-US" dirty="0"/>
          </a:p>
          <a:p>
            <a:pPr lvl="1"/>
            <a:r>
              <a:rPr lang="en-US" dirty="0"/>
              <a:t>- The OECD database has an incredible amount of Data available. For example for Air &amp; Climate, we have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1"/>
            <a:r>
              <a:rPr lang="en-US" dirty="0"/>
              <a:t>- We had to better understand each category and select relevant datasets</a:t>
            </a:r>
          </a:p>
          <a:p>
            <a:endParaRPr lang="en-US" dirty="0"/>
          </a:p>
        </p:txBody>
      </p:sp>
    </p:spTree>
    <p:extLst>
      <p:ext uri="{BB962C8B-B14F-4D97-AF65-F5344CB8AC3E}">
        <p14:creationId xmlns:p14="http://schemas.microsoft.com/office/powerpoint/2010/main" val="19291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70932"/>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2971658589"/>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40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25631"/>
            <a:ext cx="10515600" cy="971403"/>
          </a:xfrm>
        </p:spPr>
        <p:txBody>
          <a:bodyPr anchor="t">
            <a:noAutofit/>
          </a:bodyPr>
          <a:lstStyle/>
          <a:p>
            <a:pPr algn="ctr"/>
            <a:r>
              <a:rPr lang="en-US" sz="2500" b="1" dirty="0"/>
              <a:t>Controlling For Differences in Country Size and Baseline Pollution Levels</a:t>
            </a:r>
            <a:endParaRPr lang="en-US" sz="2500" dirty="0"/>
          </a:p>
        </p:txBody>
      </p:sp>
      <p:pic>
        <p:nvPicPr>
          <p:cNvPr id="5" name="Picture 4">
            <a:extLst>
              <a:ext uri="{FF2B5EF4-FFF2-40B4-BE49-F238E27FC236}">
                <a16:creationId xmlns:a16="http://schemas.microsoft.com/office/drawing/2014/main" id="{DC6C103D-E7CF-2A4E-A0D1-21B9DEAB5D6C}"/>
              </a:ext>
            </a:extLst>
          </p:cNvPr>
          <p:cNvPicPr>
            <a:picLocks noChangeAspect="1"/>
          </p:cNvPicPr>
          <p:nvPr/>
        </p:nvPicPr>
        <p:blipFill>
          <a:blip r:embed="rId3"/>
          <a:stretch>
            <a:fillRect/>
          </a:stretch>
        </p:blipFill>
        <p:spPr>
          <a:xfrm>
            <a:off x="354088" y="1884218"/>
            <a:ext cx="5297302" cy="2895600"/>
          </a:xfrm>
          <a:prstGeom prst="rect">
            <a:avLst/>
          </a:prstGeom>
        </p:spPr>
      </p:pic>
      <p:pic>
        <p:nvPicPr>
          <p:cNvPr id="6" name="Picture 5">
            <a:extLst>
              <a:ext uri="{FF2B5EF4-FFF2-40B4-BE49-F238E27FC236}">
                <a16:creationId xmlns:a16="http://schemas.microsoft.com/office/drawing/2014/main" id="{52E66755-6EA2-384A-9D67-06D04F300C04}"/>
              </a:ext>
            </a:extLst>
          </p:cNvPr>
          <p:cNvPicPr>
            <a:picLocks noChangeAspect="1"/>
          </p:cNvPicPr>
          <p:nvPr/>
        </p:nvPicPr>
        <p:blipFill>
          <a:blip r:embed="rId4"/>
          <a:stretch>
            <a:fillRect/>
          </a:stretch>
        </p:blipFill>
        <p:spPr>
          <a:xfrm>
            <a:off x="202387" y="1809259"/>
            <a:ext cx="5486400" cy="3657600"/>
          </a:xfrm>
          <a:prstGeom prst="rect">
            <a:avLst/>
          </a:prstGeom>
        </p:spPr>
      </p:pic>
    </p:spTree>
    <p:extLst>
      <p:ext uri="{BB962C8B-B14F-4D97-AF65-F5344CB8AC3E}">
        <p14:creationId xmlns:p14="http://schemas.microsoft.com/office/powerpoint/2010/main" val="34987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13756"/>
            <a:ext cx="10515600" cy="983278"/>
          </a:xfrm>
        </p:spPr>
        <p:txBody>
          <a:bodyPr anchor="t">
            <a:noAutofit/>
          </a:bodyPr>
          <a:lstStyle/>
          <a:p>
            <a:pPr algn="ctr"/>
            <a:r>
              <a:rPr lang="en-US" sz="2500" b="1" dirty="0"/>
              <a:t>Controlling For Differences in Country Size and Baseline Pollution Levels</a:t>
            </a:r>
            <a:endParaRPr lang="en-US" sz="2500" dirty="0"/>
          </a:p>
        </p:txBody>
      </p:sp>
      <p:pic>
        <p:nvPicPr>
          <p:cNvPr id="10" name="Picture 9">
            <a:extLst>
              <a:ext uri="{FF2B5EF4-FFF2-40B4-BE49-F238E27FC236}">
                <a16:creationId xmlns:a16="http://schemas.microsoft.com/office/drawing/2014/main" id="{72806C1A-44B3-E747-B3F2-B1F835777440}"/>
              </a:ext>
            </a:extLst>
          </p:cNvPr>
          <p:cNvPicPr>
            <a:picLocks noChangeAspect="1"/>
          </p:cNvPicPr>
          <p:nvPr/>
        </p:nvPicPr>
        <p:blipFill>
          <a:blip r:embed="rId3"/>
          <a:stretch>
            <a:fillRect/>
          </a:stretch>
        </p:blipFill>
        <p:spPr>
          <a:xfrm>
            <a:off x="6508173" y="1807428"/>
            <a:ext cx="5486400" cy="3657600"/>
          </a:xfrm>
          <a:prstGeom prst="rect">
            <a:avLst/>
          </a:prstGeom>
        </p:spPr>
      </p:pic>
      <p:pic>
        <p:nvPicPr>
          <p:cNvPr id="11" name="Picture 10">
            <a:extLst>
              <a:ext uri="{FF2B5EF4-FFF2-40B4-BE49-F238E27FC236}">
                <a16:creationId xmlns:a16="http://schemas.microsoft.com/office/drawing/2014/main" id="{ABC1B05B-28D2-FA4D-B265-BED8EDB0DC21}"/>
              </a:ext>
            </a:extLst>
          </p:cNvPr>
          <p:cNvPicPr>
            <a:picLocks noChangeAspect="1"/>
          </p:cNvPicPr>
          <p:nvPr/>
        </p:nvPicPr>
        <p:blipFill>
          <a:blip r:embed="rId4"/>
          <a:stretch>
            <a:fillRect/>
          </a:stretch>
        </p:blipFill>
        <p:spPr>
          <a:xfrm>
            <a:off x="196893" y="1807428"/>
            <a:ext cx="5486400" cy="3657600"/>
          </a:xfrm>
          <a:prstGeom prst="rect">
            <a:avLst/>
          </a:prstGeom>
        </p:spPr>
      </p:pic>
      <p:sp>
        <p:nvSpPr>
          <p:cNvPr id="3" name="Right Arrow 2">
            <a:extLst>
              <a:ext uri="{FF2B5EF4-FFF2-40B4-BE49-F238E27FC236}">
                <a16:creationId xmlns:a16="http://schemas.microsoft.com/office/drawing/2014/main" id="{830369C3-9FE2-924C-8F07-60A5788F6E73}"/>
              </a:ext>
            </a:extLst>
          </p:cNvPr>
          <p:cNvSpPr/>
          <p:nvPr/>
        </p:nvSpPr>
        <p:spPr>
          <a:xfrm>
            <a:off x="4191990" y="4170217"/>
            <a:ext cx="2169226"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850916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{645BAF8B-A846-5641-995F-3FBCCB9A4DE1}tf10001120</Template>
  <TotalTime>443</TotalTime>
  <Words>1077</Words>
  <Application>Microsoft Macintosh PowerPoint</Application>
  <PresentationFormat>Widescreen</PresentationFormat>
  <Paragraphs>145</Paragraphs>
  <Slides>21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Analysis of How International Environmental Policies Impact Pollution &amp; Biodiversity</vt:lpstr>
      <vt:lpstr>Workflow</vt:lpstr>
      <vt:lpstr>Collection of the datasets used in this project </vt:lpstr>
      <vt:lpstr>Collection of the datasets used in this project </vt:lpstr>
      <vt:lpstr>Workflow</vt:lpstr>
      <vt:lpstr>Question definition and datasets cleaning </vt:lpstr>
      <vt:lpstr>Workflow</vt:lpstr>
      <vt:lpstr>Controlling For Differences in Country Size and Baseline Pollution Levels</vt:lpstr>
      <vt:lpstr>Controlling For Differences in Country Size and Baseline Pollution Levels</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PowerPoint Presentation</vt:lpstr>
      <vt:lpstr>PowerPoint Presentation</vt:lpstr>
      <vt:lpstr>PowerPoint Presentation</vt:lpstr>
      <vt:lpstr>PowerPoint Presentation</vt:lpstr>
      <vt:lpstr>PowerPoint Presentation</vt:lpstr>
      <vt:lpstr>Explanations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environmental policies and their correlation with pollution/biodiversity</dc:title>
  <dc:creator>Microsoft Office User</dc:creator>
  <cp:lastModifiedBy>Microsoft Office User</cp:lastModifiedBy>
  <cp:revision>52</cp:revision>
  <dcterms:created xsi:type="dcterms:W3CDTF">2018-09-11T17:55:38Z</dcterms:created>
  <dcterms:modified xsi:type="dcterms:W3CDTF">2018-09-12T02:58:41Z</dcterms:modified>
</cp:coreProperties>
</file>